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8" r:id="rId10"/>
    <p:sldId id="337" r:id="rId11"/>
    <p:sldId id="267" r:id="rId12"/>
    <p:sldId id="268" r:id="rId13"/>
    <p:sldId id="269" r:id="rId14"/>
    <p:sldId id="273" r:id="rId15"/>
    <p:sldId id="274" r:id="rId16"/>
    <p:sldId id="328" r:id="rId17"/>
    <p:sldId id="330" r:id="rId18"/>
    <p:sldId id="329" r:id="rId19"/>
    <p:sldId id="332" r:id="rId20"/>
    <p:sldId id="275" r:id="rId21"/>
    <p:sldId id="276" r:id="rId22"/>
    <p:sldId id="333" r:id="rId23"/>
    <p:sldId id="334" r:id="rId24"/>
    <p:sldId id="335" r:id="rId25"/>
    <p:sldId id="322" r:id="rId26"/>
    <p:sldId id="336" r:id="rId27"/>
    <p:sldId id="279" r:id="rId28"/>
    <p:sldId id="323"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556" autoAdjust="0"/>
  </p:normalViewPr>
  <p:slideViewPr>
    <p:cSldViewPr snapToGrid="0">
      <p:cViewPr varScale="1">
        <p:scale>
          <a:sx n="149" d="100"/>
          <a:sy n="149" d="100"/>
        </p:scale>
        <p:origin x="5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BACKGROUND USING CHROMA KEY</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(foreground và green screen),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 sử dụng mask để tách nền và ghép background.</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6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Ta có thể tạo được mask dựa trên các giá trị của các kênh trong không gian màu RGB.</a:t>
            </a:r>
          </a:p>
          <a:p>
            <a:pPr>
              <a:buClr>
                <a:schemeClr val="tx1"/>
              </a:buClr>
            </a:pPr>
            <a:r>
              <a:rPr lang="en-US" sz="1800">
                <a:solidFill>
                  <a:schemeClr val="tx1"/>
                </a:solidFill>
                <a:latin typeface="Barlow" panose="00000500000000000000" pitchFamily="2" charset="0"/>
              </a:rPr>
              <a:t>B1: Load ảnh và tách riêng từng kênh màu của ảnh.</a:t>
            </a:r>
          </a:p>
          <a:p>
            <a:pPr>
              <a:buClr>
                <a:schemeClr val="tx1"/>
              </a:buClr>
            </a:pPr>
            <a:r>
              <a:rPr lang="en-US" sz="1800">
                <a:solidFill>
                  <a:schemeClr val="tx1"/>
                </a:solidFill>
                <a:latin typeface="Barlow" panose="00000500000000000000" pitchFamily="2" charset="0"/>
              </a:rPr>
              <a:t>B2: Áp dụng điều kiện trên từng kênh màu của mỗi pixel để tạo ra mask</a:t>
            </a:r>
          </a:p>
          <a:p>
            <a:pPr>
              <a:buClr>
                <a:schemeClr val="tx1"/>
              </a:buClr>
            </a:pPr>
            <a:r>
              <a:rPr lang="en-US" sz="1800">
                <a:solidFill>
                  <a:schemeClr val="tx1"/>
                </a:solidFill>
                <a:latin typeface="Barlow" panose="00000500000000000000" pitchFamily="2" charset="0"/>
              </a:rPr>
              <a:t>B3: Sau khi thu được mask tiến hành tách nền xanh và ghép background.</a:t>
            </a:r>
          </a:p>
        </p:txBody>
      </p:sp>
    </p:spTree>
    <p:extLst>
      <p:ext uri="{BB962C8B-B14F-4D97-AF65-F5344CB8AC3E}">
        <p14:creationId xmlns:p14="http://schemas.microsoft.com/office/powerpoint/2010/main" val="33096853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err="1">
                <a:latin typeface="Barlow" panose="00000500000000000000" pitchFamily="2" charset="0"/>
              </a:rPr>
              <a:t>là</a:t>
            </a:r>
            <a:r>
              <a:rPr lang="vi-VN">
                <a:latin typeface="Barlow" panose="00000500000000000000" pitchFamily="2" charset="0"/>
              </a:rPr>
              <a:t> quá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863410-EDDD-6EBE-D672-1D4D9A9A5C4D}"/>
              </a:ext>
            </a:extLst>
          </p:cNvPr>
          <p:cNvSpPr txBox="1"/>
          <p:nvPr/>
        </p:nvSpPr>
        <p:spPr>
          <a:xfrm>
            <a:off x="470263" y="483325"/>
            <a:ext cx="8340634" cy="1538883"/>
          </a:xfrm>
          <a:prstGeom prst="rect">
            <a:avLst/>
          </a:prstGeom>
          <a:noFill/>
        </p:spPr>
        <p:txBody>
          <a:bodyPr wrap="square" rtlCol="0">
            <a:spAutoFit/>
          </a:bodyPr>
          <a:lstStyle/>
          <a:p>
            <a:pPr algn="l"/>
            <a:r>
              <a:rPr lang="en-US" sz="1600">
                <a:solidFill>
                  <a:schemeClr val="bg2"/>
                </a:solidFill>
                <a:latin typeface="Barlow" panose="00000500000000000000" pitchFamily="2" charset="0"/>
              </a:rPr>
              <a:t>Nhu cầu giải trí là không thể thiếu đối với mỗi người, do đó ngành điện ảnh cũng ngày càng phát triển. Từ những máy quay thô sơ đến kỹ xảo điện ảnh sử dụng kỹ thuật mô phỏng hình ảnh bằng máy tính (CGI), sử dụng phông xanh,…</a:t>
            </a:r>
          </a:p>
          <a:p>
            <a:pPr algn="l"/>
            <a:r>
              <a:rPr lang="en-US" sz="1600">
                <a:solidFill>
                  <a:schemeClr val="bg2"/>
                </a:solidFill>
                <a:latin typeface="Barlow" panose="00000500000000000000" pitchFamily="2" charset="0"/>
              </a:rPr>
              <a:t>Việc sử dụng kỹ thuật chroma key ngày càng rộng rãi, đòi hỏi phải có một phương pháp để có thể xử lí nhanh và dễ dàng thực hiện.</a:t>
            </a:r>
          </a:p>
          <a:p>
            <a:endParaRPr lang="en-US"/>
          </a:p>
        </p:txBody>
      </p:sp>
      <p:pic>
        <p:nvPicPr>
          <p:cNvPr id="2" name="Picture 1" descr="A picture containing outdoor, sky, ground, grass&#10;&#10;Description automatically generated">
            <a:extLst>
              <a:ext uri="{FF2B5EF4-FFF2-40B4-BE49-F238E27FC236}">
                <a16:creationId xmlns:a16="http://schemas.microsoft.com/office/drawing/2014/main" id="{27E96835-B3FC-D0D6-4FFD-BB48C19D91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5370" y="2022208"/>
            <a:ext cx="2381250" cy="2868930"/>
          </a:xfrm>
          <a:prstGeom prst="rect">
            <a:avLst/>
          </a:prstGeom>
        </p:spPr>
      </p:pic>
      <p:pic>
        <p:nvPicPr>
          <p:cNvPr id="3" name="Picture 2" descr="A picture containing outdoor, tree, person, grass&#10;&#10;Description automatically generated">
            <a:extLst>
              <a:ext uri="{FF2B5EF4-FFF2-40B4-BE49-F238E27FC236}">
                <a16:creationId xmlns:a16="http://schemas.microsoft.com/office/drawing/2014/main" id="{B26AAD9F-DFEC-2077-437A-B51233699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0" y="2050148"/>
            <a:ext cx="2494280" cy="2771775"/>
          </a:xfrm>
          <a:prstGeom prst="rect">
            <a:avLst/>
          </a:prstGeom>
        </p:spPr>
      </p:pic>
    </p:spTree>
    <p:extLst>
      <p:ext uri="{BB962C8B-B14F-4D97-AF65-F5344CB8AC3E}">
        <p14:creationId xmlns:p14="http://schemas.microsoft.com/office/powerpoint/2010/main" val="2424641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1461</TotalTime>
  <Words>1032</Words>
  <Application>Microsoft Office PowerPoint</Application>
  <PresentationFormat>On-screen Show (16:9)</PresentationFormat>
  <Paragraphs>92</Paragraphs>
  <Slides>29</Slides>
  <Notes>24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Wingdings</vt:lpstr>
      <vt:lpstr>Crimson Text</vt:lpstr>
      <vt:lpstr>Nova Flat</vt:lpstr>
      <vt:lpstr>Barlow Medium</vt:lpstr>
      <vt:lpstr>Barlow</vt:lpstr>
      <vt:lpstr>Lalezar</vt:lpstr>
      <vt:lpstr>Computer &amp; Information Sciences Major for College by Slidesgo</vt:lpstr>
      <vt:lpstr>CHANGE BACKGROUND USING CHROMA KEY</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72</cp:revision>
  <dcterms:modified xsi:type="dcterms:W3CDTF">2023-01-06T01:49:16Z</dcterms:modified>
</cp:coreProperties>
</file>